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4" autoAdjust="0"/>
    <p:restoredTop sz="94660"/>
  </p:normalViewPr>
  <p:slideViewPr>
    <p:cSldViewPr snapToGrid="0">
      <p:cViewPr>
        <p:scale>
          <a:sx n="50" d="100"/>
          <a:sy n="50" d="100"/>
        </p:scale>
        <p:origin x="663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1</a:t>
            </a:r>
            <a:endParaRPr lang="en-US" dirty="0"/>
          </a:p>
        </p:txBody>
      </p:sp>
      <p:pic>
        <p:nvPicPr>
          <p:cNvPr id="1028" name="Picture 4" descr="The artist sees what others only catch a glimpse of. ~  Leonardo da Vinci #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178"/>
            <a:ext cx="2510540" cy="35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ional Artist is the foremost business magazine for visual artists. Visit ProfessionalArtistMag.com.- www.professionalartistma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38" y="509670"/>
            <a:ext cx="2544763" cy="35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quot;Earth&quot; without &quot;art&quot; is just &quot;eh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29" y="519074"/>
            <a:ext cx="2421808" cy="35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fessional Artist is the foremost business magazine for visual artists. Visit ProfessionalArtistMag.com.- www.professionalartistma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265" y="523597"/>
            <a:ext cx="2479735" cy="35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6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this class be like?</a:t>
            </a:r>
            <a:endParaRPr lang="en-US" dirty="0"/>
          </a:p>
        </p:txBody>
      </p:sp>
      <p:pic>
        <p:nvPicPr>
          <p:cNvPr id="1026" name="Picture 2" descr="Image result for art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278608"/>
            <a:ext cx="3444927" cy="19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6650" y="392906"/>
            <a:ext cx="4164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Watch Videos about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artists based around a specific theme.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Class discussions about the theme and sometimes worksheets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Present a lesson to you around the theme.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We will experiment with a variety of mediums.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58" y="355117"/>
            <a:ext cx="3391777" cy="18661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8850" y="2412790"/>
            <a:ext cx="3248025" cy="197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THEMES</a:t>
            </a:r>
          </a:p>
          <a:p>
            <a:pPr algn="ctr"/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Identity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Place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Classroom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545438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/>
              <a:t>Pd</a:t>
            </a:r>
            <a:r>
              <a:rPr lang="en-US" sz="3200" dirty="0" smtClean="0"/>
              <a:t> 3:      2bsrz3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Pd</a:t>
            </a:r>
            <a:r>
              <a:rPr lang="en-US" sz="3200" dirty="0" smtClean="0"/>
              <a:t> 10:   v261m9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8" y="300852"/>
            <a:ext cx="6674017" cy="3677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7150" y="209550"/>
            <a:ext cx="41338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For Each Project: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Complete the project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Write artist statement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Photograph your artwork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Submit on Google Classroom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Photograph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Artist statement</a:t>
            </a:r>
          </a:p>
        </p:txBody>
      </p:sp>
    </p:spTree>
    <p:extLst>
      <p:ext uri="{BB962C8B-B14F-4D97-AF65-F5344CB8AC3E}">
        <p14:creationId xmlns:p14="http://schemas.microsoft.com/office/powerpoint/2010/main" val="251756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11142"/>
              </p:ext>
            </p:extLst>
          </p:nvPr>
        </p:nvGraphicFramePr>
        <p:xfrm>
          <a:off x="336550" y="627903"/>
          <a:ext cx="4473575" cy="308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888"/>
                <a:gridCol w="1055687"/>
              </a:tblGrid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Artwork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Artist</a:t>
                      </a:r>
                      <a:r>
                        <a:rPr lang="en-US" baseline="0" dirty="0" smtClean="0"/>
                        <a:t>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Photograph</a:t>
                      </a:r>
                      <a:r>
                        <a:rPr lang="en-US" baseline="0" dirty="0" smtClean="0"/>
                        <a:t> Submission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549" y="0"/>
            <a:ext cx="447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Each Project: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0025" y="3780426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80203"/>
              </p:ext>
            </p:extLst>
          </p:nvPr>
        </p:nvGraphicFramePr>
        <p:xfrm>
          <a:off x="5848348" y="627903"/>
          <a:ext cx="5991226" cy="300112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995613"/>
                <a:gridCol w="2995613"/>
              </a:tblGrid>
              <a:tr h="7151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Participation/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of Time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Classroom Respect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7972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time effectively from beginning to end of class, EVERY DAY.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Being engaged with high attention and high commitment to independent projects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Using tools</a:t>
                      </a:r>
                      <a:r>
                        <a:rPr lang="en-US" baseline="0" dirty="0" smtClean="0"/>
                        <a:t> safely and appropriately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CLEANING up after yourself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Having respect for your artwork and classmates artwork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4991099" y="819150"/>
            <a:ext cx="581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0" y="5064912"/>
            <a:ext cx="7772400" cy="1463040"/>
          </a:xfrm>
        </p:spPr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4" y="307153"/>
            <a:ext cx="5600700" cy="113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4" y="1592395"/>
            <a:ext cx="5600700" cy="1011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74" y="2797292"/>
            <a:ext cx="5600700" cy="103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029344"/>
            <a:ext cx="5600700" cy="1112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372100"/>
            <a:ext cx="5622074" cy="977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5347" y="1435975"/>
            <a:ext cx="5076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Participate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yourself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Others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Property</a:t>
            </a:r>
          </a:p>
        </p:txBody>
      </p:sp>
      <p:pic>
        <p:nvPicPr>
          <p:cNvPr id="3074" name="Picture 2" descr="Image result for blank cell pho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502" y="387061"/>
            <a:ext cx="2545499" cy="48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77375" y="1438801"/>
            <a:ext cx="1971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time you are allowed to use cell phones: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PINTEREST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MUSIC (HEADPHONES ONLY)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9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EMERGENCY!!!!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76478" y="1836039"/>
            <a:ext cx="4643247" cy="4562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FIRE ALARM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Quickly and Quietly get 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Exit through door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-Turn Left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-Go out doors by Guidance Office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-Meet at the street to the left of the (sidewalk Y).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LAST ONE TURN LIGHTS OFF AND CLOSE DOOR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39103" y="1818132"/>
            <a:ext cx="4643247" cy="4562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Lock Down-Take Cover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  Quickly and Quietly get up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Make sure door is shut and lights are off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Make sure blinds are closed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Turn Radio off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Hide in Closet with door shut and lights off.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5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 Trading Cards </a:t>
            </a:r>
            <a:endParaRPr lang="en-US" dirty="0"/>
          </a:p>
        </p:txBody>
      </p:sp>
      <p:pic>
        <p:nvPicPr>
          <p:cNvPr id="4098" name="Picture 2" descr="Image result for zent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284163"/>
            <a:ext cx="3162632" cy="409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zent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48" y="284163"/>
            <a:ext cx="1939552" cy="193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zent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45" y="2463611"/>
            <a:ext cx="2544389" cy="191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zent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0" y="764382"/>
            <a:ext cx="2250309" cy="296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0482" y="5257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Zentangle</a:t>
            </a:r>
            <a:endParaRPr lang="en-US" sz="36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4108" name="Picture 12" descr="Image result for zentangle artist trading car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" y="284163"/>
            <a:ext cx="2981221" cy="392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50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</TotalTime>
  <Words>260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Ming Std L</vt:lpstr>
      <vt:lpstr>Arial</vt:lpstr>
      <vt:lpstr>Tw Cen MT</vt:lpstr>
      <vt:lpstr>Tw Cen MT Condensed</vt:lpstr>
      <vt:lpstr>Wingdings 3</vt:lpstr>
      <vt:lpstr>Integral</vt:lpstr>
      <vt:lpstr>Welcome!</vt:lpstr>
      <vt:lpstr>What will this class be like?</vt:lpstr>
      <vt:lpstr>Google Classroom</vt:lpstr>
      <vt:lpstr>Grades</vt:lpstr>
      <vt:lpstr>Class Rules</vt:lpstr>
      <vt:lpstr>EMERGENCY!!!!</vt:lpstr>
      <vt:lpstr>Artist Trading Cards </vt:lpstr>
    </vt:vector>
  </TitlesOfParts>
  <Company>Bloomsburg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Steffanie Bowes</dc:creator>
  <cp:lastModifiedBy>Steffanie Bowes</cp:lastModifiedBy>
  <cp:revision>9</cp:revision>
  <dcterms:created xsi:type="dcterms:W3CDTF">2017-08-21T22:28:37Z</dcterms:created>
  <dcterms:modified xsi:type="dcterms:W3CDTF">2017-08-21T23:37:32Z</dcterms:modified>
</cp:coreProperties>
</file>