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4" autoAdjust="0"/>
    <p:restoredTop sz="94660"/>
  </p:normalViewPr>
  <p:slideViewPr>
    <p:cSldViewPr snapToGrid="0">
      <p:cViewPr>
        <p:scale>
          <a:sx n="50" d="100"/>
          <a:sy n="50" d="100"/>
        </p:scale>
        <p:origin x="663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Art I</a:t>
            </a:r>
            <a:endParaRPr lang="en-US" dirty="0"/>
          </a:p>
        </p:txBody>
      </p:sp>
      <p:pic>
        <p:nvPicPr>
          <p:cNvPr id="1028" name="Picture 4" descr="The artist sees what others only catch a glimpse of. ~  Leonardo da Vinci #qu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5178"/>
            <a:ext cx="2510540" cy="35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fessional Artist is the foremost business magazine for visual artists. Visit ProfessionalArtistMag.com.- www.professionalartistmag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638" y="509670"/>
            <a:ext cx="2544763" cy="35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&quot;Earth&quot; without &quot;art&quot; is just &quot;eh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29" y="519074"/>
            <a:ext cx="2421808" cy="354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rofessional Artist is the foremost business magazine for visual artists. Visit ProfessionalArtistMag.com.- www.professionalartistmag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265" y="523597"/>
            <a:ext cx="2479735" cy="353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86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this class be like?</a:t>
            </a:r>
            <a:endParaRPr lang="en-US" dirty="0"/>
          </a:p>
        </p:txBody>
      </p:sp>
      <p:pic>
        <p:nvPicPr>
          <p:cNvPr id="1028" name="Picture 4" descr="Image result for elements of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284162"/>
            <a:ext cx="6810375" cy="407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52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this class be like?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258"/>
            <a:ext cx="3243015" cy="4195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497" y="193100"/>
            <a:ext cx="3201684" cy="4184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636" y="193100"/>
            <a:ext cx="3213914" cy="418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38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Classroom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3uaoctg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18" y="300852"/>
            <a:ext cx="6674017" cy="3677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7150" y="209550"/>
            <a:ext cx="413385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For Each Project: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Complete “independent project form”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Create your artwork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Write artist statement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Photograph your artwork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Submit on Google Classroom: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Independent project form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Photograph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Artist statement</a:t>
            </a:r>
          </a:p>
        </p:txBody>
      </p:sp>
    </p:spTree>
    <p:extLst>
      <p:ext uri="{BB962C8B-B14F-4D97-AF65-F5344CB8AC3E}">
        <p14:creationId xmlns:p14="http://schemas.microsoft.com/office/powerpoint/2010/main" val="176428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4086"/>
              </p:ext>
            </p:extLst>
          </p:nvPr>
        </p:nvGraphicFramePr>
        <p:xfrm>
          <a:off x="336550" y="627903"/>
          <a:ext cx="4473575" cy="3080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888"/>
                <a:gridCol w="1055687"/>
              </a:tblGrid>
              <a:tr h="770202">
                <a:tc>
                  <a:txBody>
                    <a:bodyPr/>
                    <a:lstStyle/>
                    <a:p>
                      <a:r>
                        <a:rPr lang="en-US" dirty="0" smtClean="0"/>
                        <a:t>Classroom</a:t>
                      </a:r>
                      <a:r>
                        <a:rPr lang="en-US" baseline="0" dirty="0" smtClean="0"/>
                        <a:t>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770202">
                <a:tc>
                  <a:txBody>
                    <a:bodyPr/>
                    <a:lstStyle/>
                    <a:p>
                      <a:r>
                        <a:rPr lang="en-US" dirty="0" smtClean="0"/>
                        <a:t>Independent</a:t>
                      </a:r>
                      <a:r>
                        <a:rPr lang="en-US" baseline="0" dirty="0" smtClean="0"/>
                        <a:t> Project 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770202">
                <a:tc>
                  <a:txBody>
                    <a:bodyPr/>
                    <a:lstStyle/>
                    <a:p>
                      <a:r>
                        <a:rPr lang="en-US" dirty="0" smtClean="0"/>
                        <a:t>Artist</a:t>
                      </a:r>
                      <a:r>
                        <a:rPr lang="en-US" baseline="0" dirty="0" smtClean="0"/>
                        <a:t> 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770202">
                <a:tc>
                  <a:txBody>
                    <a:bodyPr/>
                    <a:lstStyle/>
                    <a:p>
                      <a:r>
                        <a:rPr lang="en-US" dirty="0" smtClean="0"/>
                        <a:t>Photograph</a:t>
                      </a:r>
                      <a:r>
                        <a:rPr lang="en-US" baseline="0" dirty="0" smtClean="0"/>
                        <a:t> Submission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6549" y="0"/>
            <a:ext cx="447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Each Project: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0025" y="3780426"/>
            <a:ext cx="98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100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380203"/>
              </p:ext>
            </p:extLst>
          </p:nvPr>
        </p:nvGraphicFramePr>
        <p:xfrm>
          <a:off x="5848348" y="627903"/>
          <a:ext cx="5991226" cy="300112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995613"/>
                <a:gridCol w="2995613"/>
              </a:tblGrid>
              <a:tr h="7151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Participation/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Use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of Time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Classroom Respect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27972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Using</a:t>
                      </a:r>
                      <a:r>
                        <a:rPr lang="en-US" baseline="0" dirty="0" smtClean="0"/>
                        <a:t> time effectively from beginning to end of class, EVERY DAY.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Being engaged with high attention and high commitment to independent projects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Using tools</a:t>
                      </a:r>
                      <a:r>
                        <a:rPr lang="en-US" baseline="0" dirty="0" smtClean="0"/>
                        <a:t> safely and appropriately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CLEANING up after yourself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Having respect for your artwork and classmates artwork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ight Arrow 12"/>
          <p:cNvSpPr/>
          <p:nvPr/>
        </p:nvSpPr>
        <p:spPr>
          <a:xfrm>
            <a:off x="4991099" y="819150"/>
            <a:ext cx="58102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8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0" y="5064912"/>
            <a:ext cx="7772400" cy="1463040"/>
          </a:xfrm>
        </p:spPr>
        <p:txBody>
          <a:bodyPr/>
          <a:lstStyle/>
          <a:p>
            <a:r>
              <a:rPr lang="en-US" dirty="0" smtClean="0"/>
              <a:t>Class Rules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74" y="307153"/>
            <a:ext cx="5600700" cy="1131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74" y="1592395"/>
            <a:ext cx="5600700" cy="1011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74" y="2797292"/>
            <a:ext cx="5600700" cy="1038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029344"/>
            <a:ext cx="5600700" cy="11125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5372100"/>
            <a:ext cx="5622074" cy="977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55347" y="1435975"/>
            <a:ext cx="5076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Participate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Respect yourself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Respect Others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Respect Property</a:t>
            </a:r>
          </a:p>
        </p:txBody>
      </p:sp>
      <p:pic>
        <p:nvPicPr>
          <p:cNvPr id="3074" name="Picture 2" descr="Image result for blank cell pho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502" y="387061"/>
            <a:ext cx="2545499" cy="482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477375" y="1438801"/>
            <a:ext cx="19716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ONLY time you are allowed to use cell phones: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PINTEREST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MUSIC (HEADPHONES ONLY)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9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EMERGENCY!!!!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776478" y="1836039"/>
            <a:ext cx="4643247" cy="45624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chemeClr val="bg1"/>
                </a:solidFill>
              </a:rPr>
              <a:t>FIRE ALARM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- Quickly and Quietly get up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Exit through door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-Turn Left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-Go out doors by Guidance Office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-Meet at the street to the left of the (sidewalk Y).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LAST ONE TURN LIGHTS OFF AND CLOSE DOOR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539103" y="1818132"/>
            <a:ext cx="4643247" cy="456247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chemeClr val="bg1"/>
                </a:solidFill>
              </a:rPr>
              <a:t>Lock Down-Take Cover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-   Quickly and Quietly get up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Make sure door is shut and lights are off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Make sure blinds are closed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Turn Radio off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Hide in Closet with door shut and lights off. 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5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 Trading Cards </a:t>
            </a:r>
            <a:endParaRPr lang="en-US" dirty="0"/>
          </a:p>
        </p:txBody>
      </p:sp>
      <p:pic>
        <p:nvPicPr>
          <p:cNvPr id="4098" name="Picture 2" descr="Image result for zent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284163"/>
            <a:ext cx="3162632" cy="4097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zent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48" y="284163"/>
            <a:ext cx="1939552" cy="1939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zentang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45" y="2463611"/>
            <a:ext cx="2544389" cy="1917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zentang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20" y="764382"/>
            <a:ext cx="2250309" cy="296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20482" y="5257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Zentangle</a:t>
            </a:r>
            <a:endParaRPr lang="en-US" sz="36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pic>
        <p:nvPicPr>
          <p:cNvPr id="4108" name="Picture 12" descr="Image result for zentangle artist trading car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2" y="284163"/>
            <a:ext cx="2981221" cy="392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750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81</TotalTime>
  <Words>230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Adobe Ming Std L</vt:lpstr>
      <vt:lpstr>Arial</vt:lpstr>
      <vt:lpstr>Tw Cen MT</vt:lpstr>
      <vt:lpstr>Tw Cen MT Condensed</vt:lpstr>
      <vt:lpstr>Wingdings 3</vt:lpstr>
      <vt:lpstr>Integral</vt:lpstr>
      <vt:lpstr>Welcome!</vt:lpstr>
      <vt:lpstr>What will this class be like?</vt:lpstr>
      <vt:lpstr>What will this class be like?</vt:lpstr>
      <vt:lpstr>Google Classroom</vt:lpstr>
      <vt:lpstr>Grades</vt:lpstr>
      <vt:lpstr>Class Rules</vt:lpstr>
      <vt:lpstr>EMERGENCY!!!!</vt:lpstr>
      <vt:lpstr>Artist Trading Cards </vt:lpstr>
    </vt:vector>
  </TitlesOfParts>
  <Company>Bloomsburg Area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Steffanie Bowes</dc:creator>
  <cp:lastModifiedBy>Steffanie Bowes</cp:lastModifiedBy>
  <cp:revision>14</cp:revision>
  <dcterms:created xsi:type="dcterms:W3CDTF">2017-08-21T22:28:37Z</dcterms:created>
  <dcterms:modified xsi:type="dcterms:W3CDTF">2017-08-21T23:51:19Z</dcterms:modified>
</cp:coreProperties>
</file>